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sldIdLst>
    <p:sldId id="270" r:id="rId3"/>
    <p:sldId id="271" r:id="rId4"/>
    <p:sldId id="256" r:id="rId5"/>
    <p:sldId id="284" r:id="rId6"/>
    <p:sldId id="283" r:id="rId7"/>
  </p:sldIdLst>
  <p:sldSz cx="13004800" cy="9753600"/>
  <p:notesSz cx="6858000" cy="9144000"/>
  <p:defaultTextStyle>
    <a:defPPr>
      <a:defRPr lang="en-US"/>
    </a:defPPr>
    <a:lvl1pPr algn="ctr" rtl="0" fontAlgn="base">
      <a:spcBef>
        <a:spcPct val="0"/>
      </a:spcBef>
      <a:spcAft>
        <a:spcPct val="0"/>
      </a:spcAft>
      <a:defRPr sz="58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58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58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58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58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58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58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58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58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380" y="-108"/>
      </p:cViewPr>
      <p:guideLst>
        <p:guide orient="horz" pos="3072"/>
        <p:guide pos="4096"/>
      </p:guideLst>
    </p:cSldViewPr>
  </p:slideViewPr>
  <p:notesTextViewPr>
    <p:cViewPr>
      <p:scale>
        <a:sx n="100" d="100"/>
        <a:sy n="100" d="100"/>
      </p:scale>
      <p:origin x="0" y="0"/>
    </p:cViewPr>
  </p:notesTextViewPr>
  <p:sorterViewPr>
    <p:cViewPr>
      <p:scale>
        <a:sx n="100" d="100"/>
        <a:sy n="100" d="100"/>
      </p:scale>
      <p:origin x="0" y="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B493C431-D398-5949-B859-374DCE1E764B}" type="slidenum">
              <a:rPr lang="en-US"/>
              <a:pPr/>
              <a:t>‹#›</a:t>
            </a:fld>
            <a:endParaRPr lang="en-US"/>
          </a:p>
        </p:txBody>
      </p:sp>
    </p:spTree>
    <p:extLst>
      <p:ext uri="{BB962C8B-B14F-4D97-AF65-F5344CB8AC3E}">
        <p14:creationId xmlns:p14="http://schemas.microsoft.com/office/powerpoint/2010/main" val="399422510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735FC55-70AC-9749-B846-90C3CEC58BF1}" type="slidenum">
              <a:rPr lang="en-US"/>
              <a:pPr/>
              <a:t>‹#›</a:t>
            </a:fld>
            <a:endParaRPr lang="en-US"/>
          </a:p>
        </p:txBody>
      </p:sp>
    </p:spTree>
    <p:extLst>
      <p:ext uri="{BB962C8B-B14F-4D97-AF65-F5344CB8AC3E}">
        <p14:creationId xmlns:p14="http://schemas.microsoft.com/office/powerpoint/2010/main" val="298784461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53650" y="3060700"/>
            <a:ext cx="2927350" cy="3898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3060700"/>
            <a:ext cx="8629650" cy="3898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5583AD1-0498-E844-B2A8-D4A7BD9113FB}" type="slidenum">
              <a:rPr lang="en-US"/>
              <a:pPr/>
              <a:t>‹#›</a:t>
            </a:fld>
            <a:endParaRPr lang="en-US"/>
          </a:p>
        </p:txBody>
      </p:sp>
    </p:spTree>
    <p:extLst>
      <p:ext uri="{BB962C8B-B14F-4D97-AF65-F5344CB8AC3E}">
        <p14:creationId xmlns:p14="http://schemas.microsoft.com/office/powerpoint/2010/main" val="230602992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611DD0C8-3647-D342-A89D-5E4FF6FCC3C8}" type="slidenum">
              <a:rPr lang="en-US"/>
              <a:pPr/>
              <a:t>‹#›</a:t>
            </a:fld>
            <a:endParaRPr lang="en-US"/>
          </a:p>
        </p:txBody>
      </p:sp>
    </p:spTree>
    <p:extLst>
      <p:ext uri="{BB962C8B-B14F-4D97-AF65-F5344CB8AC3E}">
        <p14:creationId xmlns:p14="http://schemas.microsoft.com/office/powerpoint/2010/main" val="50454666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31D35AC-D386-F149-BA9C-E4637C2D9592}" type="slidenum">
              <a:rPr lang="en-US"/>
              <a:pPr/>
              <a:t>‹#›</a:t>
            </a:fld>
            <a:endParaRPr lang="en-US"/>
          </a:p>
        </p:txBody>
      </p:sp>
    </p:spTree>
    <p:extLst>
      <p:ext uri="{BB962C8B-B14F-4D97-AF65-F5344CB8AC3E}">
        <p14:creationId xmlns:p14="http://schemas.microsoft.com/office/powerpoint/2010/main" val="380584735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72ADA1AB-D7EF-3D45-9C1A-3BBA67A9FE17}" type="slidenum">
              <a:rPr lang="en-US"/>
              <a:pPr/>
              <a:t>‹#›</a:t>
            </a:fld>
            <a:endParaRPr lang="en-US"/>
          </a:p>
        </p:txBody>
      </p:sp>
    </p:spTree>
    <p:extLst>
      <p:ext uri="{BB962C8B-B14F-4D97-AF65-F5344CB8AC3E}">
        <p14:creationId xmlns:p14="http://schemas.microsoft.com/office/powerpoint/2010/main" val="247589147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76313" y="2165350"/>
            <a:ext cx="5448300" cy="701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7013" y="2165350"/>
            <a:ext cx="5448300" cy="701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005CB31-C130-434B-B2F9-3090E9512092}" type="slidenum">
              <a:rPr lang="en-US"/>
              <a:pPr/>
              <a:t>‹#›</a:t>
            </a:fld>
            <a:endParaRPr lang="en-US"/>
          </a:p>
        </p:txBody>
      </p:sp>
    </p:spTree>
    <p:extLst>
      <p:ext uri="{BB962C8B-B14F-4D97-AF65-F5344CB8AC3E}">
        <p14:creationId xmlns:p14="http://schemas.microsoft.com/office/powerpoint/2010/main" val="361445988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0A4FE71-37DC-954B-94DC-031C61977A02}" type="slidenum">
              <a:rPr lang="en-US"/>
              <a:pPr/>
              <a:t>‹#›</a:t>
            </a:fld>
            <a:endParaRPr lang="en-US"/>
          </a:p>
        </p:txBody>
      </p:sp>
    </p:spTree>
    <p:extLst>
      <p:ext uri="{BB962C8B-B14F-4D97-AF65-F5344CB8AC3E}">
        <p14:creationId xmlns:p14="http://schemas.microsoft.com/office/powerpoint/2010/main" val="19073149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7B3B043-5564-FB43-B90F-ADCB36427BF7}" type="slidenum">
              <a:rPr lang="en-US"/>
              <a:pPr/>
              <a:t>‹#›</a:t>
            </a:fld>
            <a:endParaRPr lang="en-US"/>
          </a:p>
        </p:txBody>
      </p:sp>
    </p:spTree>
    <p:extLst>
      <p:ext uri="{BB962C8B-B14F-4D97-AF65-F5344CB8AC3E}">
        <p14:creationId xmlns:p14="http://schemas.microsoft.com/office/powerpoint/2010/main" val="370180349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16B333F-4CF3-4D48-96DD-2813BE7AE4E2}" type="slidenum">
              <a:rPr lang="en-US"/>
              <a:pPr/>
              <a:t>‹#›</a:t>
            </a:fld>
            <a:endParaRPr lang="en-US"/>
          </a:p>
        </p:txBody>
      </p:sp>
    </p:spTree>
    <p:extLst>
      <p:ext uri="{BB962C8B-B14F-4D97-AF65-F5344CB8AC3E}">
        <p14:creationId xmlns:p14="http://schemas.microsoft.com/office/powerpoint/2010/main" val="242715886"/>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27A96E5-AA80-D543-8514-EC0AF36B7219}" type="slidenum">
              <a:rPr lang="en-US"/>
              <a:pPr/>
              <a:t>‹#›</a:t>
            </a:fld>
            <a:endParaRPr lang="en-US"/>
          </a:p>
        </p:txBody>
      </p:sp>
    </p:spTree>
    <p:extLst>
      <p:ext uri="{BB962C8B-B14F-4D97-AF65-F5344CB8AC3E}">
        <p14:creationId xmlns:p14="http://schemas.microsoft.com/office/powerpoint/2010/main" val="10722308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3FD17AB-B9A7-3D45-A8B7-DF3C3F8AF589}" type="slidenum">
              <a:rPr lang="en-US"/>
              <a:pPr/>
              <a:t>‹#›</a:t>
            </a:fld>
            <a:endParaRPr lang="en-US"/>
          </a:p>
        </p:txBody>
      </p:sp>
    </p:spTree>
    <p:extLst>
      <p:ext uri="{BB962C8B-B14F-4D97-AF65-F5344CB8AC3E}">
        <p14:creationId xmlns:p14="http://schemas.microsoft.com/office/powerpoint/2010/main" val="304983399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19161A0-4515-7545-AFE4-B1BC322C1168}" type="slidenum">
              <a:rPr lang="en-US"/>
              <a:pPr/>
              <a:t>‹#›</a:t>
            </a:fld>
            <a:endParaRPr lang="en-US"/>
          </a:p>
        </p:txBody>
      </p:sp>
    </p:spTree>
    <p:extLst>
      <p:ext uri="{BB962C8B-B14F-4D97-AF65-F5344CB8AC3E}">
        <p14:creationId xmlns:p14="http://schemas.microsoft.com/office/powerpoint/2010/main" val="50696165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9A5BFE6-37DE-154E-A9CD-8D76A3126CDA}" type="slidenum">
              <a:rPr lang="en-US"/>
              <a:pPr/>
              <a:t>‹#›</a:t>
            </a:fld>
            <a:endParaRPr lang="en-US"/>
          </a:p>
        </p:txBody>
      </p:sp>
    </p:spTree>
    <p:extLst>
      <p:ext uri="{BB962C8B-B14F-4D97-AF65-F5344CB8AC3E}">
        <p14:creationId xmlns:p14="http://schemas.microsoft.com/office/powerpoint/2010/main" val="244909122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0188" y="88900"/>
            <a:ext cx="2905125" cy="9086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4813" y="88900"/>
            <a:ext cx="8562975" cy="9086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EC2B36D-E148-BA41-A484-FD1509B9863E}" type="slidenum">
              <a:rPr lang="en-US"/>
              <a:pPr/>
              <a:t>‹#›</a:t>
            </a:fld>
            <a:endParaRPr lang="en-US"/>
          </a:p>
        </p:txBody>
      </p:sp>
    </p:spTree>
    <p:extLst>
      <p:ext uri="{BB962C8B-B14F-4D97-AF65-F5344CB8AC3E}">
        <p14:creationId xmlns:p14="http://schemas.microsoft.com/office/powerpoint/2010/main" val="140618192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B2EC93F7-2569-1F48-BCE0-2CD5470F6196}" type="slidenum">
              <a:rPr lang="en-US"/>
              <a:pPr/>
              <a:t>‹#›</a:t>
            </a:fld>
            <a:endParaRPr lang="en-US"/>
          </a:p>
        </p:txBody>
      </p:sp>
    </p:spTree>
    <p:extLst>
      <p:ext uri="{BB962C8B-B14F-4D97-AF65-F5344CB8AC3E}">
        <p14:creationId xmlns:p14="http://schemas.microsoft.com/office/powerpoint/2010/main" val="30953323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47900" y="5511800"/>
            <a:ext cx="5340350" cy="144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40650" y="5511800"/>
            <a:ext cx="5340350" cy="144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E59083F1-D92F-FA42-9DC0-C084DE5E1570}" type="slidenum">
              <a:rPr lang="en-US"/>
              <a:pPr/>
              <a:t>‹#›</a:t>
            </a:fld>
            <a:endParaRPr lang="en-US"/>
          </a:p>
        </p:txBody>
      </p:sp>
    </p:spTree>
    <p:extLst>
      <p:ext uri="{BB962C8B-B14F-4D97-AF65-F5344CB8AC3E}">
        <p14:creationId xmlns:p14="http://schemas.microsoft.com/office/powerpoint/2010/main" val="39038607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33677AC0-8088-9D48-82F9-684B13CF92AC}" type="slidenum">
              <a:rPr lang="en-US"/>
              <a:pPr/>
              <a:t>‹#›</a:t>
            </a:fld>
            <a:endParaRPr lang="en-US"/>
          </a:p>
        </p:txBody>
      </p:sp>
    </p:spTree>
    <p:extLst>
      <p:ext uri="{BB962C8B-B14F-4D97-AF65-F5344CB8AC3E}">
        <p14:creationId xmlns:p14="http://schemas.microsoft.com/office/powerpoint/2010/main" val="38620414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0A3A6FBD-D44B-3D47-8AB9-665DB2257ADD}" type="slidenum">
              <a:rPr lang="en-US"/>
              <a:pPr/>
              <a:t>‹#›</a:t>
            </a:fld>
            <a:endParaRPr lang="en-US"/>
          </a:p>
        </p:txBody>
      </p:sp>
    </p:spTree>
    <p:extLst>
      <p:ext uri="{BB962C8B-B14F-4D97-AF65-F5344CB8AC3E}">
        <p14:creationId xmlns:p14="http://schemas.microsoft.com/office/powerpoint/2010/main" val="160897188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FC90702-028C-0448-BF44-A906853083DD}" type="slidenum">
              <a:rPr lang="en-US"/>
              <a:pPr/>
              <a:t>‹#›</a:t>
            </a:fld>
            <a:endParaRPr lang="en-US"/>
          </a:p>
        </p:txBody>
      </p:sp>
    </p:spTree>
    <p:extLst>
      <p:ext uri="{BB962C8B-B14F-4D97-AF65-F5344CB8AC3E}">
        <p14:creationId xmlns:p14="http://schemas.microsoft.com/office/powerpoint/2010/main" val="370989810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C12B557-2B99-334C-BA29-A28FBED10C4C}" type="slidenum">
              <a:rPr lang="en-US"/>
              <a:pPr/>
              <a:t>‹#›</a:t>
            </a:fld>
            <a:endParaRPr lang="en-US"/>
          </a:p>
        </p:txBody>
      </p:sp>
    </p:spTree>
    <p:extLst>
      <p:ext uri="{BB962C8B-B14F-4D97-AF65-F5344CB8AC3E}">
        <p14:creationId xmlns:p14="http://schemas.microsoft.com/office/powerpoint/2010/main" val="118924188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A610ECC-413C-7F4C-AC50-7960D6F78691}" type="slidenum">
              <a:rPr lang="en-US"/>
              <a:pPr/>
              <a:t>‹#›</a:t>
            </a:fld>
            <a:endParaRPr lang="en-US"/>
          </a:p>
        </p:txBody>
      </p:sp>
    </p:spTree>
    <p:extLst>
      <p:ext uri="{BB962C8B-B14F-4D97-AF65-F5344CB8AC3E}">
        <p14:creationId xmlns:p14="http://schemas.microsoft.com/office/powerpoint/2010/main" val="12077666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371600" y="3060700"/>
            <a:ext cx="10947400" cy="162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38100" tIns="38100" rIns="38100" bIns="38100" numCol="1" anchor="ctr" anchorCtr="0" compatLnSpc="1">
            <a:prstTxWarp prst="textNoShape">
              <a:avLst/>
            </a:prstTxWarp>
          </a:bodyPr>
          <a:lstStyle/>
          <a:p>
            <a:pPr lvl="0"/>
            <a:r>
              <a:rPr lang="en-US">
                <a:sym typeface="Arial Bold" charset="0"/>
              </a:rPr>
              <a:t>Click to edit Master title style</a:t>
            </a:r>
          </a:p>
        </p:txBody>
      </p:sp>
      <p:sp>
        <p:nvSpPr>
          <p:cNvPr id="1026" name="Rectangle 2"/>
          <p:cNvSpPr>
            <a:spLocks noGrp="1" noChangeArrowheads="1"/>
          </p:cNvSpPr>
          <p:nvPr>
            <p:ph type="body" idx="1"/>
          </p:nvPr>
        </p:nvSpPr>
        <p:spPr bwMode="auto">
          <a:xfrm>
            <a:off x="2247900" y="5511800"/>
            <a:ext cx="10833100" cy="14478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en-US">
                <a:sym typeface="Arial" charset="0"/>
              </a:rPr>
              <a:t>Click to edit Master text styles</a:t>
            </a:r>
          </a:p>
          <a:p>
            <a:pPr lvl="1"/>
            <a:r>
              <a:rPr lang="en-US">
                <a:sym typeface="Arial" charset="0"/>
              </a:rPr>
              <a:t>Second level</a:t>
            </a:r>
          </a:p>
          <a:p>
            <a:pPr lvl="2"/>
            <a:r>
              <a:rPr lang="en-US">
                <a:sym typeface="Arial" charset="0"/>
              </a:rPr>
              <a:t>Third level</a:t>
            </a:r>
          </a:p>
          <a:p>
            <a:pPr lvl="3"/>
            <a:r>
              <a:rPr lang="en-US">
                <a:sym typeface="Arial" charset="0"/>
              </a:rPr>
              <a:t>Fourth level</a:t>
            </a:r>
          </a:p>
          <a:p>
            <a:pPr lvl="4"/>
            <a:r>
              <a:rPr lang="en-US">
                <a:sym typeface="Arial" charset="0"/>
              </a:rPr>
              <a:t>Fifth level</a:t>
            </a:r>
          </a:p>
        </p:txBody>
      </p:sp>
      <p:sp>
        <p:nvSpPr>
          <p:cNvPr id="1027" name="Text Box 3"/>
          <p:cNvSpPr txBox="1">
            <a:spLocks noGrp="1" noChangeArrowheads="1"/>
          </p:cNvSpPr>
          <p:nvPr>
            <p:ph type="sldNum" sz="quarter" idx="4"/>
          </p:nvPr>
        </p:nvSpPr>
        <p:spPr bwMode="auto">
          <a:xfrm>
            <a:off x="12014200" y="9237663"/>
            <a:ext cx="339725"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t" anchorCtr="0" compatLnSpc="1">
            <a:prstTxWarp prst="textNoShape">
              <a:avLst/>
            </a:prstTxWarp>
          </a:bodyPr>
          <a:lstStyle>
            <a:lvl1pPr algn="r">
              <a:defRPr sz="1600">
                <a:solidFill>
                  <a:schemeClr val="tx1"/>
                </a:solidFill>
                <a:latin typeface="+mn-lt"/>
                <a:ea typeface="ＭＳ Ｐゴシック" charset="0"/>
                <a:cs typeface="Arial" charset="0"/>
                <a:sym typeface="Arial"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fld id="{A2314ACB-02FA-B84E-8A5D-997660D5364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hdr="0" ftr="0" dt="0"/>
  <p:txStyles>
    <p:titleStyle>
      <a:lvl1pPr algn="l" rtl="0" fontAlgn="base">
        <a:spcBef>
          <a:spcPct val="0"/>
        </a:spcBef>
        <a:spcAft>
          <a:spcPct val="0"/>
        </a:spcAft>
        <a:defRPr sz="4800">
          <a:solidFill>
            <a:schemeClr val="tx1"/>
          </a:solidFill>
          <a:latin typeface="+mj-lt"/>
          <a:ea typeface="+mj-ea"/>
          <a:cs typeface="+mj-cs"/>
          <a:sym typeface="Arial Bold" charset="0"/>
        </a:defRPr>
      </a:lvl1pPr>
      <a:lvl2pPr algn="l" rtl="0" fontAlgn="base">
        <a:spcBef>
          <a:spcPct val="0"/>
        </a:spcBef>
        <a:spcAft>
          <a:spcPct val="0"/>
        </a:spcAft>
        <a:defRPr sz="4800">
          <a:solidFill>
            <a:schemeClr val="tx1"/>
          </a:solidFill>
          <a:latin typeface="Arial Bold" charset="0"/>
          <a:ea typeface="ヒラギノ角ゴ ProN W6" charset="0"/>
          <a:cs typeface="ヒラギノ角ゴ ProN W6" charset="0"/>
          <a:sym typeface="Arial Bold" charset="0"/>
        </a:defRPr>
      </a:lvl2pPr>
      <a:lvl3pPr algn="l" rtl="0" fontAlgn="base">
        <a:spcBef>
          <a:spcPct val="0"/>
        </a:spcBef>
        <a:spcAft>
          <a:spcPct val="0"/>
        </a:spcAft>
        <a:defRPr sz="4800">
          <a:solidFill>
            <a:schemeClr val="tx1"/>
          </a:solidFill>
          <a:latin typeface="Arial Bold" charset="0"/>
          <a:ea typeface="ヒラギノ角ゴ ProN W6" charset="0"/>
          <a:cs typeface="ヒラギノ角ゴ ProN W6" charset="0"/>
          <a:sym typeface="Arial Bold" charset="0"/>
        </a:defRPr>
      </a:lvl3pPr>
      <a:lvl4pPr algn="l" rtl="0" fontAlgn="base">
        <a:spcBef>
          <a:spcPct val="0"/>
        </a:spcBef>
        <a:spcAft>
          <a:spcPct val="0"/>
        </a:spcAft>
        <a:defRPr sz="4800">
          <a:solidFill>
            <a:schemeClr val="tx1"/>
          </a:solidFill>
          <a:latin typeface="Arial Bold" charset="0"/>
          <a:ea typeface="ヒラギノ角ゴ ProN W6" charset="0"/>
          <a:cs typeface="ヒラギノ角ゴ ProN W6" charset="0"/>
          <a:sym typeface="Arial Bold" charset="0"/>
        </a:defRPr>
      </a:lvl4pPr>
      <a:lvl5pPr algn="l" rtl="0" fontAlgn="base">
        <a:spcBef>
          <a:spcPct val="0"/>
        </a:spcBef>
        <a:spcAft>
          <a:spcPct val="0"/>
        </a:spcAft>
        <a:defRPr sz="4800">
          <a:solidFill>
            <a:schemeClr val="tx1"/>
          </a:solidFill>
          <a:latin typeface="Arial Bold" charset="0"/>
          <a:ea typeface="ヒラギノ角ゴ ProN W6" charset="0"/>
          <a:cs typeface="ヒラギノ角ゴ ProN W6" charset="0"/>
          <a:sym typeface="Arial Bold" charset="0"/>
        </a:defRPr>
      </a:lvl5pPr>
      <a:lvl6pPr marL="457200" algn="l" rtl="0" fontAlgn="base">
        <a:spcBef>
          <a:spcPct val="0"/>
        </a:spcBef>
        <a:spcAft>
          <a:spcPct val="0"/>
        </a:spcAft>
        <a:defRPr sz="4800">
          <a:solidFill>
            <a:schemeClr val="tx1"/>
          </a:solidFill>
          <a:latin typeface="Arial Bold" charset="0"/>
          <a:ea typeface="ヒラギノ角ゴ ProN W6" charset="0"/>
          <a:cs typeface="ヒラギノ角ゴ ProN W6" charset="0"/>
          <a:sym typeface="Arial Bold" charset="0"/>
        </a:defRPr>
      </a:lvl6pPr>
      <a:lvl7pPr marL="914400" algn="l" rtl="0" fontAlgn="base">
        <a:spcBef>
          <a:spcPct val="0"/>
        </a:spcBef>
        <a:spcAft>
          <a:spcPct val="0"/>
        </a:spcAft>
        <a:defRPr sz="4800">
          <a:solidFill>
            <a:schemeClr val="tx1"/>
          </a:solidFill>
          <a:latin typeface="Arial Bold" charset="0"/>
          <a:ea typeface="ヒラギノ角ゴ ProN W6" charset="0"/>
          <a:cs typeface="ヒラギノ角ゴ ProN W6" charset="0"/>
          <a:sym typeface="Arial Bold" charset="0"/>
        </a:defRPr>
      </a:lvl7pPr>
      <a:lvl8pPr marL="1371600" algn="l" rtl="0" fontAlgn="base">
        <a:spcBef>
          <a:spcPct val="0"/>
        </a:spcBef>
        <a:spcAft>
          <a:spcPct val="0"/>
        </a:spcAft>
        <a:defRPr sz="4800">
          <a:solidFill>
            <a:schemeClr val="tx1"/>
          </a:solidFill>
          <a:latin typeface="Arial Bold" charset="0"/>
          <a:ea typeface="ヒラギノ角ゴ ProN W6" charset="0"/>
          <a:cs typeface="ヒラギノ角ゴ ProN W6" charset="0"/>
          <a:sym typeface="Arial Bold" charset="0"/>
        </a:defRPr>
      </a:lvl8pPr>
      <a:lvl9pPr marL="1828800" algn="l" rtl="0" fontAlgn="base">
        <a:spcBef>
          <a:spcPct val="0"/>
        </a:spcBef>
        <a:spcAft>
          <a:spcPct val="0"/>
        </a:spcAft>
        <a:defRPr sz="4800">
          <a:solidFill>
            <a:schemeClr val="tx1"/>
          </a:solidFill>
          <a:latin typeface="Arial Bold" charset="0"/>
          <a:ea typeface="ヒラギノ角ゴ ProN W6" charset="0"/>
          <a:cs typeface="ヒラギノ角ゴ ProN W6" charset="0"/>
          <a:sym typeface="Arial Bold" charset="0"/>
        </a:defRPr>
      </a:lvl9pPr>
    </p:titleStyle>
    <p:bodyStyle>
      <a:lvl1pPr algn="l" rtl="0" fontAlgn="base">
        <a:spcBef>
          <a:spcPts val="1000"/>
        </a:spcBef>
        <a:spcAft>
          <a:spcPct val="0"/>
        </a:spcAft>
        <a:defRPr sz="3800">
          <a:solidFill>
            <a:srgbClr val="FFFFFF"/>
          </a:solidFill>
          <a:latin typeface="+mn-lt"/>
          <a:ea typeface="+mn-ea"/>
          <a:cs typeface="+mn-cs"/>
          <a:sym typeface="Arial" charset="0"/>
        </a:defRPr>
      </a:lvl1pPr>
      <a:lvl2pPr marL="514350" indent="-514350" algn="l" rtl="0" fontAlgn="base">
        <a:spcBef>
          <a:spcPts val="1000"/>
        </a:spcBef>
        <a:spcAft>
          <a:spcPct val="0"/>
        </a:spcAft>
        <a:defRPr sz="3800">
          <a:solidFill>
            <a:schemeClr val="tx1"/>
          </a:solidFill>
          <a:latin typeface="+mn-lt"/>
          <a:ea typeface="+mn-ea"/>
          <a:cs typeface="+mn-cs"/>
          <a:sym typeface="Arial" charset="0"/>
        </a:defRPr>
      </a:lvl2pPr>
      <a:lvl3pPr marL="1104900" indent="-228600" algn="l" rtl="0" fontAlgn="base">
        <a:spcBef>
          <a:spcPts val="800"/>
        </a:spcBef>
        <a:spcAft>
          <a:spcPct val="0"/>
        </a:spcAft>
        <a:buClr>
          <a:srgbClr val="176D89"/>
        </a:buClr>
        <a:buSzPct val="100000"/>
        <a:buFont typeface="Arial" charset="0"/>
        <a:buChar char="•"/>
        <a:defRPr sz="3400">
          <a:solidFill>
            <a:schemeClr val="tx1"/>
          </a:solidFill>
          <a:latin typeface="+mn-lt"/>
          <a:ea typeface="+mn-ea"/>
          <a:cs typeface="+mn-cs"/>
          <a:sym typeface="Arial" charset="0"/>
        </a:defRPr>
      </a:lvl3pPr>
      <a:lvl4pPr marL="1917700" algn="l" rtl="0" fontAlgn="base">
        <a:spcBef>
          <a:spcPts val="700"/>
        </a:spcBef>
        <a:spcAft>
          <a:spcPct val="0"/>
        </a:spcAft>
        <a:buClr>
          <a:srgbClr val="176D89"/>
        </a:buClr>
        <a:buSzPct val="100000"/>
        <a:buFont typeface="Arial" charset="0"/>
        <a:defRPr sz="2800">
          <a:solidFill>
            <a:schemeClr val="tx1"/>
          </a:solidFill>
          <a:latin typeface="+mn-lt"/>
          <a:ea typeface="+mn-ea"/>
          <a:cs typeface="+mn-cs"/>
          <a:sym typeface="Arial" charset="0"/>
        </a:defRPr>
      </a:lvl4pPr>
      <a:lvl5pPr marL="2019300" indent="-228600" algn="l" rtl="0" fontAlgn="base">
        <a:spcBef>
          <a:spcPts val="700"/>
        </a:spcBef>
        <a:spcAft>
          <a:spcPct val="0"/>
        </a:spcAft>
        <a:buClr>
          <a:srgbClr val="000000"/>
        </a:buClr>
        <a:buSzPct val="100000"/>
        <a:buFont typeface="Arial" charset="0"/>
        <a:buChar char="»"/>
        <a:defRPr sz="2800">
          <a:solidFill>
            <a:schemeClr val="tx1"/>
          </a:solidFill>
          <a:latin typeface="+mn-lt"/>
          <a:ea typeface="+mn-ea"/>
          <a:cs typeface="+mn-cs"/>
          <a:sym typeface="Arial" charset="0"/>
        </a:defRPr>
      </a:lvl5pPr>
      <a:lvl6pPr marL="2476500" indent="-228600" algn="l" rtl="0" fontAlgn="base">
        <a:spcBef>
          <a:spcPts val="700"/>
        </a:spcBef>
        <a:spcAft>
          <a:spcPct val="0"/>
        </a:spcAft>
        <a:buClr>
          <a:srgbClr val="000000"/>
        </a:buClr>
        <a:buSzPct val="100000"/>
        <a:buFont typeface="Arial" charset="0"/>
        <a:buChar char="»"/>
        <a:defRPr sz="2800">
          <a:solidFill>
            <a:schemeClr val="tx1"/>
          </a:solidFill>
          <a:latin typeface="+mn-lt"/>
          <a:ea typeface="+mn-ea"/>
          <a:cs typeface="+mn-cs"/>
          <a:sym typeface="Arial" charset="0"/>
        </a:defRPr>
      </a:lvl6pPr>
      <a:lvl7pPr marL="2933700" indent="-228600" algn="l" rtl="0" fontAlgn="base">
        <a:spcBef>
          <a:spcPts val="700"/>
        </a:spcBef>
        <a:spcAft>
          <a:spcPct val="0"/>
        </a:spcAft>
        <a:buClr>
          <a:srgbClr val="000000"/>
        </a:buClr>
        <a:buSzPct val="100000"/>
        <a:buFont typeface="Arial" charset="0"/>
        <a:buChar char="»"/>
        <a:defRPr sz="2800">
          <a:solidFill>
            <a:schemeClr val="tx1"/>
          </a:solidFill>
          <a:latin typeface="+mn-lt"/>
          <a:ea typeface="+mn-ea"/>
          <a:cs typeface="+mn-cs"/>
          <a:sym typeface="Arial" charset="0"/>
        </a:defRPr>
      </a:lvl7pPr>
      <a:lvl8pPr marL="3390900" indent="-228600" algn="l" rtl="0" fontAlgn="base">
        <a:spcBef>
          <a:spcPts val="700"/>
        </a:spcBef>
        <a:spcAft>
          <a:spcPct val="0"/>
        </a:spcAft>
        <a:buClr>
          <a:srgbClr val="000000"/>
        </a:buClr>
        <a:buSzPct val="100000"/>
        <a:buFont typeface="Arial" charset="0"/>
        <a:buChar char="»"/>
        <a:defRPr sz="2800">
          <a:solidFill>
            <a:schemeClr val="tx1"/>
          </a:solidFill>
          <a:latin typeface="+mn-lt"/>
          <a:ea typeface="+mn-ea"/>
          <a:cs typeface="+mn-cs"/>
          <a:sym typeface="Arial" charset="0"/>
        </a:defRPr>
      </a:lvl8pPr>
      <a:lvl9pPr marL="3848100" indent="-228600" algn="l" rtl="0" fontAlgn="base">
        <a:spcBef>
          <a:spcPts val="700"/>
        </a:spcBef>
        <a:spcAft>
          <a:spcPct val="0"/>
        </a:spcAft>
        <a:buClr>
          <a:srgbClr val="000000"/>
        </a:buClr>
        <a:buSzPct val="100000"/>
        <a:buFont typeface="Arial" charset="0"/>
        <a:buChar char="»"/>
        <a:defRPr sz="2800">
          <a:solidFill>
            <a:schemeClr val="tx1"/>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404813" y="88900"/>
            <a:ext cx="97282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63500" tIns="63500" rIns="130000" bIns="63500" numCol="1" anchor="ctr" anchorCtr="0" compatLnSpc="1">
            <a:prstTxWarp prst="textNoShape">
              <a:avLst/>
            </a:prstTxWarp>
          </a:bodyPr>
          <a:lstStyle/>
          <a:p>
            <a:pPr lvl="0"/>
            <a:r>
              <a:rPr lang="en-US">
                <a:sym typeface="Arial" charset="0"/>
              </a:rPr>
              <a:t>Click to edit Master title style</a:t>
            </a:r>
          </a:p>
        </p:txBody>
      </p:sp>
      <p:sp>
        <p:nvSpPr>
          <p:cNvPr id="2050" name="Rectangle 2"/>
          <p:cNvSpPr>
            <a:spLocks noGrp="1" noChangeArrowheads="1"/>
          </p:cNvSpPr>
          <p:nvPr>
            <p:ph type="body" idx="1"/>
          </p:nvPr>
        </p:nvSpPr>
        <p:spPr bwMode="auto">
          <a:xfrm>
            <a:off x="976313" y="2165350"/>
            <a:ext cx="11049000" cy="701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63500" tIns="63500" rIns="130000" bIns="63500" numCol="1" anchor="t" anchorCtr="0" compatLnSpc="1">
            <a:prstTxWarp prst="textNoShape">
              <a:avLst/>
            </a:prstTxWarp>
          </a:bodyPr>
          <a:lstStyle/>
          <a:p>
            <a:pPr lvl="0"/>
            <a:r>
              <a:rPr lang="en-US">
                <a:sym typeface="Arial" charset="0"/>
              </a:rPr>
              <a:t>Click to edit Master text styles</a:t>
            </a:r>
          </a:p>
          <a:p>
            <a:pPr lvl="1"/>
            <a:r>
              <a:rPr lang="en-US">
                <a:sym typeface="Arial" charset="0"/>
              </a:rPr>
              <a:t>Second level</a:t>
            </a:r>
          </a:p>
          <a:p>
            <a:pPr lvl="2"/>
            <a:r>
              <a:rPr lang="en-US">
                <a:sym typeface="Arial" charset="0"/>
              </a:rPr>
              <a:t>Third level</a:t>
            </a:r>
          </a:p>
          <a:p>
            <a:pPr lvl="3"/>
            <a:r>
              <a:rPr lang="en-US">
                <a:sym typeface="Arial" charset="0"/>
              </a:rPr>
              <a:t>Fourth level</a:t>
            </a:r>
          </a:p>
          <a:p>
            <a:pPr lvl="4"/>
            <a:r>
              <a:rPr lang="en-US">
                <a:sym typeface="Arial" charset="0"/>
              </a:rPr>
              <a:t>Fifth level</a:t>
            </a:r>
          </a:p>
        </p:txBody>
      </p:sp>
      <p:sp>
        <p:nvSpPr>
          <p:cNvPr id="2051" name="Text Box 3"/>
          <p:cNvSpPr txBox="1">
            <a:spLocks noGrp="1" noChangeArrowheads="1"/>
          </p:cNvSpPr>
          <p:nvPr>
            <p:ph type="sldNum" sz="quarter" idx="4"/>
          </p:nvPr>
        </p:nvSpPr>
        <p:spPr bwMode="auto">
          <a:xfrm>
            <a:off x="12187238" y="9290050"/>
            <a:ext cx="3111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rgbClr val="7F7F7F"/>
                </a:solidFill>
                <a:latin typeface="+mn-lt"/>
                <a:ea typeface="ＭＳ Ｐゴシック" charset="0"/>
                <a:cs typeface="Arial" charset="0"/>
                <a:sym typeface="Arial"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fld id="{E13B4F8D-9055-6D49-8903-57ACBE84B5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marL="1588" algn="l" rtl="0" fontAlgn="base">
        <a:spcBef>
          <a:spcPct val="0"/>
        </a:spcBef>
        <a:spcAft>
          <a:spcPct val="0"/>
        </a:spcAft>
        <a:defRPr sz="5000">
          <a:solidFill>
            <a:schemeClr val="tx1"/>
          </a:solidFill>
          <a:latin typeface="+mj-lt"/>
          <a:ea typeface="+mj-ea"/>
          <a:cs typeface="+mj-cs"/>
          <a:sym typeface="Arial" charset="0"/>
        </a:defRPr>
      </a:lvl1pPr>
      <a:lvl2pPr marL="1588" algn="l" rtl="0" fontAlgn="base">
        <a:spcBef>
          <a:spcPct val="0"/>
        </a:spcBef>
        <a:spcAft>
          <a:spcPct val="0"/>
        </a:spcAft>
        <a:defRPr sz="5000">
          <a:solidFill>
            <a:schemeClr val="tx1"/>
          </a:solidFill>
          <a:latin typeface="Arial" charset="0"/>
          <a:ea typeface="ヒラギノ角ゴ ProN W3" charset="0"/>
          <a:cs typeface="ヒラギノ角ゴ ProN W3" charset="0"/>
          <a:sym typeface="Arial" charset="0"/>
        </a:defRPr>
      </a:lvl2pPr>
      <a:lvl3pPr marL="1588" algn="l" rtl="0" fontAlgn="base">
        <a:spcBef>
          <a:spcPct val="0"/>
        </a:spcBef>
        <a:spcAft>
          <a:spcPct val="0"/>
        </a:spcAft>
        <a:defRPr sz="5000">
          <a:solidFill>
            <a:schemeClr val="tx1"/>
          </a:solidFill>
          <a:latin typeface="Arial" charset="0"/>
          <a:ea typeface="ヒラギノ角ゴ ProN W3" charset="0"/>
          <a:cs typeface="ヒラギノ角ゴ ProN W3" charset="0"/>
          <a:sym typeface="Arial" charset="0"/>
        </a:defRPr>
      </a:lvl3pPr>
      <a:lvl4pPr marL="1588" algn="l" rtl="0" fontAlgn="base">
        <a:spcBef>
          <a:spcPct val="0"/>
        </a:spcBef>
        <a:spcAft>
          <a:spcPct val="0"/>
        </a:spcAft>
        <a:defRPr sz="5000">
          <a:solidFill>
            <a:schemeClr val="tx1"/>
          </a:solidFill>
          <a:latin typeface="Arial" charset="0"/>
          <a:ea typeface="ヒラギノ角ゴ ProN W3" charset="0"/>
          <a:cs typeface="ヒラギノ角ゴ ProN W3" charset="0"/>
          <a:sym typeface="Arial" charset="0"/>
        </a:defRPr>
      </a:lvl4pPr>
      <a:lvl5pPr marL="1588" algn="l" rtl="0" fontAlgn="base">
        <a:spcBef>
          <a:spcPct val="0"/>
        </a:spcBef>
        <a:spcAft>
          <a:spcPct val="0"/>
        </a:spcAft>
        <a:defRPr sz="5000">
          <a:solidFill>
            <a:schemeClr val="tx1"/>
          </a:solidFill>
          <a:latin typeface="Arial" charset="0"/>
          <a:ea typeface="ヒラギノ角ゴ ProN W3" charset="0"/>
          <a:cs typeface="ヒラギノ角ゴ ProN W3" charset="0"/>
          <a:sym typeface="Arial" charset="0"/>
        </a:defRPr>
      </a:lvl5pPr>
      <a:lvl6pPr marL="458788" algn="l" rtl="0" fontAlgn="base">
        <a:spcBef>
          <a:spcPct val="0"/>
        </a:spcBef>
        <a:spcAft>
          <a:spcPct val="0"/>
        </a:spcAft>
        <a:defRPr sz="5000">
          <a:solidFill>
            <a:schemeClr val="tx1"/>
          </a:solidFill>
          <a:latin typeface="Arial" charset="0"/>
          <a:ea typeface="ヒラギノ角ゴ ProN W3" charset="0"/>
          <a:cs typeface="ヒラギノ角ゴ ProN W3" charset="0"/>
          <a:sym typeface="Arial" charset="0"/>
        </a:defRPr>
      </a:lvl6pPr>
      <a:lvl7pPr marL="915988" algn="l" rtl="0" fontAlgn="base">
        <a:spcBef>
          <a:spcPct val="0"/>
        </a:spcBef>
        <a:spcAft>
          <a:spcPct val="0"/>
        </a:spcAft>
        <a:defRPr sz="5000">
          <a:solidFill>
            <a:schemeClr val="tx1"/>
          </a:solidFill>
          <a:latin typeface="Arial" charset="0"/>
          <a:ea typeface="ヒラギノ角ゴ ProN W3" charset="0"/>
          <a:cs typeface="ヒラギノ角ゴ ProN W3" charset="0"/>
          <a:sym typeface="Arial" charset="0"/>
        </a:defRPr>
      </a:lvl7pPr>
      <a:lvl8pPr marL="1373188" algn="l" rtl="0" fontAlgn="base">
        <a:spcBef>
          <a:spcPct val="0"/>
        </a:spcBef>
        <a:spcAft>
          <a:spcPct val="0"/>
        </a:spcAft>
        <a:defRPr sz="5000">
          <a:solidFill>
            <a:schemeClr val="tx1"/>
          </a:solidFill>
          <a:latin typeface="Arial" charset="0"/>
          <a:ea typeface="ヒラギノ角ゴ ProN W3" charset="0"/>
          <a:cs typeface="ヒラギノ角ゴ ProN W3" charset="0"/>
          <a:sym typeface="Arial" charset="0"/>
        </a:defRPr>
      </a:lvl8pPr>
      <a:lvl9pPr marL="1830388" algn="l" rtl="0" fontAlgn="base">
        <a:spcBef>
          <a:spcPct val="0"/>
        </a:spcBef>
        <a:spcAft>
          <a:spcPct val="0"/>
        </a:spcAft>
        <a:defRPr sz="5000">
          <a:solidFill>
            <a:schemeClr val="tx1"/>
          </a:solidFill>
          <a:latin typeface="Arial" charset="0"/>
          <a:ea typeface="ヒラギノ角ゴ ProN W3" charset="0"/>
          <a:cs typeface="ヒラギノ角ゴ ProN W3" charset="0"/>
          <a:sym typeface="Arial" charset="0"/>
        </a:defRPr>
      </a:lvl9pPr>
    </p:titleStyle>
    <p:bodyStyle>
      <a:lvl1pPr marL="488950" indent="-487363" algn="l" rtl="0" fontAlgn="base">
        <a:spcBef>
          <a:spcPts val="800"/>
        </a:spcBef>
        <a:spcAft>
          <a:spcPct val="0"/>
        </a:spcAft>
        <a:buClr>
          <a:srgbClr val="CC0000"/>
        </a:buClr>
        <a:buSzPct val="100000"/>
        <a:buFont typeface="Arial" charset="0"/>
        <a:buChar char="•"/>
        <a:defRPr sz="3400">
          <a:solidFill>
            <a:schemeClr val="tx1"/>
          </a:solidFill>
          <a:latin typeface="+mn-lt"/>
          <a:ea typeface="+mn-ea"/>
          <a:cs typeface="+mn-cs"/>
          <a:sym typeface="Arial" charset="0"/>
        </a:defRPr>
      </a:lvl1pPr>
      <a:lvl2pPr marL="1057275" indent="-404813" algn="l" rtl="0" fontAlgn="base">
        <a:spcBef>
          <a:spcPts val="600"/>
        </a:spcBef>
        <a:spcAft>
          <a:spcPct val="0"/>
        </a:spcAft>
        <a:buClr>
          <a:srgbClr val="0000FF"/>
        </a:buClr>
        <a:buSzPct val="100000"/>
        <a:buFont typeface="Arial" charset="0"/>
        <a:buChar char="-"/>
        <a:defRPr sz="2800">
          <a:solidFill>
            <a:schemeClr val="tx1"/>
          </a:solidFill>
          <a:latin typeface="+mn-lt"/>
          <a:ea typeface="+mn-ea"/>
          <a:cs typeface="+mn-cs"/>
          <a:sym typeface="Arial" charset="0"/>
        </a:defRPr>
      </a:lvl2pPr>
      <a:lvl3pPr marL="1625600" indent="-323850" algn="l" rtl="0" fontAlgn="base">
        <a:spcBef>
          <a:spcPts val="400"/>
        </a:spcBef>
        <a:spcAft>
          <a:spcPct val="0"/>
        </a:spcAft>
        <a:buClr>
          <a:srgbClr val="008000"/>
        </a:buClr>
        <a:buSzPct val="100000"/>
        <a:buFont typeface="Wingdings" charset="0"/>
        <a:buChar char="l"/>
        <a:defRPr>
          <a:solidFill>
            <a:schemeClr val="tx1"/>
          </a:solidFill>
          <a:latin typeface="+mn-lt"/>
          <a:ea typeface="+mn-ea"/>
          <a:cs typeface="+mn-cs"/>
          <a:sym typeface="Arial" charset="0"/>
        </a:defRPr>
      </a:lvl3pPr>
      <a:lvl4pPr marL="1952625" algn="l" rtl="0" fontAlgn="base">
        <a:spcBef>
          <a:spcPts val="400"/>
        </a:spcBef>
        <a:spcAft>
          <a:spcPct val="0"/>
        </a:spcAft>
        <a:buClr>
          <a:srgbClr val="008000"/>
        </a:buClr>
        <a:buSzPct val="100000"/>
        <a:buFont typeface="Wingdings" charset="0"/>
        <a:defRPr>
          <a:solidFill>
            <a:schemeClr val="tx1"/>
          </a:solidFill>
          <a:latin typeface="+mn-lt"/>
          <a:ea typeface="+mn-ea"/>
          <a:cs typeface="+mn-cs"/>
          <a:sym typeface="Arial" charset="0"/>
        </a:defRPr>
      </a:lvl4pPr>
      <a:lvl5pPr marL="2925763" indent="-323850" algn="l" rtl="0" fontAlgn="base">
        <a:spcBef>
          <a:spcPts val="400"/>
        </a:spcBef>
        <a:spcAft>
          <a:spcPct val="0"/>
        </a:spcAft>
        <a:buSzPct val="100000"/>
        <a:buFont typeface="Arial" charset="0"/>
        <a:buChar char="»"/>
        <a:defRPr>
          <a:solidFill>
            <a:schemeClr val="tx1"/>
          </a:solidFill>
          <a:latin typeface="+mn-lt"/>
          <a:ea typeface="+mn-ea"/>
          <a:cs typeface="+mn-cs"/>
          <a:sym typeface="Arial" charset="0"/>
        </a:defRPr>
      </a:lvl5pPr>
      <a:lvl6pPr marL="3382963" indent="-323850" algn="l" rtl="0" fontAlgn="base">
        <a:spcBef>
          <a:spcPts val="400"/>
        </a:spcBef>
        <a:spcAft>
          <a:spcPct val="0"/>
        </a:spcAft>
        <a:buSzPct val="100000"/>
        <a:buFont typeface="Arial" charset="0"/>
        <a:buChar char="»"/>
        <a:defRPr>
          <a:solidFill>
            <a:schemeClr val="tx1"/>
          </a:solidFill>
          <a:latin typeface="+mn-lt"/>
          <a:ea typeface="+mn-ea"/>
          <a:cs typeface="+mn-cs"/>
          <a:sym typeface="Arial" charset="0"/>
        </a:defRPr>
      </a:lvl6pPr>
      <a:lvl7pPr marL="3840163" indent="-323850" algn="l" rtl="0" fontAlgn="base">
        <a:spcBef>
          <a:spcPts val="400"/>
        </a:spcBef>
        <a:spcAft>
          <a:spcPct val="0"/>
        </a:spcAft>
        <a:buSzPct val="100000"/>
        <a:buFont typeface="Arial" charset="0"/>
        <a:buChar char="»"/>
        <a:defRPr>
          <a:solidFill>
            <a:schemeClr val="tx1"/>
          </a:solidFill>
          <a:latin typeface="+mn-lt"/>
          <a:ea typeface="+mn-ea"/>
          <a:cs typeface="+mn-cs"/>
          <a:sym typeface="Arial" charset="0"/>
        </a:defRPr>
      </a:lvl7pPr>
      <a:lvl8pPr marL="4297363" indent="-323850" algn="l" rtl="0" fontAlgn="base">
        <a:spcBef>
          <a:spcPts val="400"/>
        </a:spcBef>
        <a:spcAft>
          <a:spcPct val="0"/>
        </a:spcAft>
        <a:buSzPct val="100000"/>
        <a:buFont typeface="Arial" charset="0"/>
        <a:buChar char="»"/>
        <a:defRPr>
          <a:solidFill>
            <a:schemeClr val="tx1"/>
          </a:solidFill>
          <a:latin typeface="+mn-lt"/>
          <a:ea typeface="+mn-ea"/>
          <a:cs typeface="+mn-cs"/>
          <a:sym typeface="Arial" charset="0"/>
        </a:defRPr>
      </a:lvl8pPr>
      <a:lvl9pPr marL="4754563" indent="-323850" algn="l" rtl="0" fontAlgn="base">
        <a:spcBef>
          <a:spcPts val="400"/>
        </a:spcBef>
        <a:spcAft>
          <a:spcPct val="0"/>
        </a:spcAft>
        <a:buSzPct val="100000"/>
        <a:buFont typeface="Arial" charset="0"/>
        <a:buChar char="»"/>
        <a:defRPr>
          <a:solidFill>
            <a:schemeClr val="tx1"/>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96BCBE43-A4AF-1A4D-841A-923A0E9D8F3E}" type="slidenum">
              <a:rPr lang="en-US"/>
              <a:pPr/>
              <a:t>1</a:t>
            </a:fld>
            <a:endParaRPr lang="en-US"/>
          </a:p>
        </p:txBody>
      </p:sp>
      <p:sp>
        <p:nvSpPr>
          <p:cNvPr id="3073" name="Rectangle 1"/>
          <p:cNvSpPr>
            <a:spLocks/>
          </p:cNvSpPr>
          <p:nvPr/>
        </p:nvSpPr>
        <p:spPr bwMode="auto">
          <a:xfrm>
            <a:off x="1409700" y="9207500"/>
            <a:ext cx="1968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chemeClr val="tx1"/>
                </a:solidFill>
                <a:round/>
                <a:headEnd type="none" w="med" len="med"/>
                <a:tailEnd type="none" w="med" len="med"/>
              </a14:hiddenLine>
            </a:ext>
          </a:extLst>
        </p:spPr>
        <p:txBody>
          <a:bodyPr lIns="38100" tIns="38100" rIns="38100" bIns="38100"/>
          <a:lstStyle/>
          <a:p>
            <a:pPr algn="l">
              <a:spcBef>
                <a:spcPts val="500"/>
              </a:spcBef>
            </a:pPr>
            <a:r>
              <a:rPr lang="en-US" sz="800" dirty="0">
                <a:solidFill>
                  <a:schemeClr val="tx1"/>
                </a:solidFill>
                <a:latin typeface="Arial" charset="0"/>
                <a:ea typeface="ＭＳ Ｐゴシック" charset="0"/>
                <a:cs typeface="Arial" charset="0"/>
                <a:sym typeface="Arial" charset="0"/>
              </a:rPr>
              <a:t>©</a:t>
            </a:r>
            <a:r>
              <a:rPr lang="en-US" sz="800" dirty="0" smtClean="0">
                <a:solidFill>
                  <a:schemeClr val="tx1"/>
                </a:solidFill>
                <a:latin typeface="Arial" charset="0"/>
                <a:ea typeface="ＭＳ Ｐゴシック" charset="0"/>
                <a:cs typeface="Arial" charset="0"/>
                <a:sym typeface="Arial" charset="0"/>
              </a:rPr>
              <a:t>2013 </a:t>
            </a:r>
            <a:r>
              <a:rPr lang="en-US" sz="800" dirty="0">
                <a:solidFill>
                  <a:schemeClr val="tx1"/>
                </a:solidFill>
                <a:latin typeface="Arial" charset="0"/>
                <a:ea typeface="ＭＳ Ｐゴシック" charset="0"/>
                <a:cs typeface="Arial" charset="0"/>
                <a:sym typeface="Arial" charset="0"/>
              </a:rPr>
              <a:t>Open Grid Forum</a:t>
            </a:r>
          </a:p>
        </p:txBody>
      </p:sp>
      <p:sp>
        <p:nvSpPr>
          <p:cNvPr id="3074" name="Rectangle 2"/>
          <p:cNvSpPr>
            <a:spLocks noGrp="1" noChangeArrowheads="1"/>
          </p:cNvSpPr>
          <p:nvPr>
            <p:ph type="title"/>
          </p:nvPr>
        </p:nvSpPr>
        <p:spPr>
          <a:xfrm>
            <a:off x="1447800" y="2781300"/>
            <a:ext cx="10947400" cy="1625600"/>
          </a:xfrm>
          <a:ln/>
        </p:spPr>
        <p:txBody>
          <a:bodyPr/>
          <a:lstStyle/>
          <a:p>
            <a:r>
              <a:rPr lang="en-US" dirty="0"/>
              <a:t>OGF </a:t>
            </a:r>
            <a:r>
              <a:rPr lang="en-US" dirty="0" smtClean="0"/>
              <a:t>Working Group Sessions </a:t>
            </a:r>
            <a:r>
              <a:rPr lang="en-US" dirty="0"/>
              <a:t/>
            </a:r>
            <a:br>
              <a:rPr lang="en-US" dirty="0"/>
            </a:br>
            <a:r>
              <a:rPr lang="en-US" dirty="0" smtClean="0"/>
              <a:t>Security Area – FEDSEC</a:t>
            </a:r>
            <a:endParaRPr lang="en-US" dirty="0"/>
          </a:p>
        </p:txBody>
      </p:sp>
      <p:sp>
        <p:nvSpPr>
          <p:cNvPr id="2" name="Content Placeholder 1"/>
          <p:cNvSpPr>
            <a:spLocks noGrp="1"/>
          </p:cNvSpPr>
          <p:nvPr>
            <p:ph idx="1"/>
          </p:nvPr>
        </p:nvSpPr>
        <p:spPr/>
        <p:txBody>
          <a:bodyPr/>
          <a:lstStyle/>
          <a:p>
            <a:r>
              <a:rPr lang="en-GB" dirty="0" smtClean="0"/>
              <a:t>Jens Jensen, OGF Security Area</a:t>
            </a:r>
            <a:endParaRPr lang="en-GB"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45058FA2-1CDB-3048-A137-7628344FD5C8}" type="slidenum">
              <a:rPr lang="en-US"/>
              <a:pPr/>
              <a:t>2</a:t>
            </a:fld>
            <a:endParaRPr lang="en-US"/>
          </a:p>
        </p:txBody>
      </p:sp>
      <p:sp>
        <p:nvSpPr>
          <p:cNvPr id="4097" name="Rectangle 1"/>
          <p:cNvSpPr>
            <a:spLocks/>
          </p:cNvSpPr>
          <p:nvPr/>
        </p:nvSpPr>
        <p:spPr bwMode="auto">
          <a:xfrm>
            <a:off x="0" y="1516063"/>
            <a:ext cx="13003213" cy="107950"/>
          </a:xfrm>
          <a:prstGeom prst="rect">
            <a:avLst/>
          </a:prstGeom>
          <a:solidFill>
            <a:schemeClr val="accent1"/>
          </a:solid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4098" name="Rectangle 2"/>
          <p:cNvSpPr>
            <a:spLocks/>
          </p:cNvSpPr>
          <p:nvPr/>
        </p:nvSpPr>
        <p:spPr bwMode="auto">
          <a:xfrm>
            <a:off x="1408113" y="9205913"/>
            <a:ext cx="19685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63500" tIns="63500" rIns="130000" bIns="63500"/>
          <a:lstStyle/>
          <a:p>
            <a:pPr marL="1588" algn="l">
              <a:spcBef>
                <a:spcPts val="600"/>
              </a:spcBef>
            </a:pPr>
            <a:r>
              <a:rPr lang="en-US" sz="1100" dirty="0">
                <a:solidFill>
                  <a:schemeClr val="tx1"/>
                </a:solidFill>
                <a:latin typeface="Arial" charset="0"/>
                <a:ea typeface="ＭＳ Ｐゴシック" charset="0"/>
                <a:cs typeface="Arial" charset="0"/>
                <a:sym typeface="Arial" charset="0"/>
              </a:rPr>
              <a:t>© </a:t>
            </a:r>
            <a:r>
              <a:rPr lang="en-US" sz="1100" dirty="0" smtClean="0">
                <a:solidFill>
                  <a:schemeClr val="tx1"/>
                </a:solidFill>
                <a:latin typeface="Arial" charset="0"/>
                <a:ea typeface="ＭＳ Ｐゴシック" charset="0"/>
                <a:cs typeface="Arial" charset="0"/>
                <a:sym typeface="Arial" charset="0"/>
              </a:rPr>
              <a:t>2013 </a:t>
            </a:r>
            <a:r>
              <a:rPr lang="en-US" sz="1100" dirty="0">
                <a:solidFill>
                  <a:schemeClr val="tx1"/>
                </a:solidFill>
                <a:latin typeface="Arial" charset="0"/>
                <a:ea typeface="ＭＳ Ｐゴシック" charset="0"/>
                <a:cs typeface="Arial" charset="0"/>
                <a:sym typeface="Arial" charset="0"/>
              </a:rPr>
              <a:t>Open Grid Forum</a:t>
            </a:r>
          </a:p>
        </p:txBody>
      </p:sp>
      <p:sp>
        <p:nvSpPr>
          <p:cNvPr id="4099" name="Rectangle 3"/>
          <p:cNvSpPr>
            <a:spLocks noGrp="1" noChangeArrowheads="1"/>
          </p:cNvSpPr>
          <p:nvPr>
            <p:ph type="title"/>
          </p:nvPr>
        </p:nvSpPr>
        <p:spPr>
          <a:xfrm>
            <a:off x="239713" y="165100"/>
            <a:ext cx="11049000" cy="1346200"/>
          </a:xfrm>
          <a:ln/>
        </p:spPr>
        <p:txBody>
          <a:bodyPr rIns="196500"/>
          <a:lstStyle/>
          <a:p>
            <a:pPr marL="65088"/>
            <a:r>
              <a:rPr lang="en-US"/>
              <a:t>OGF IPR Policies Apply</a:t>
            </a:r>
          </a:p>
        </p:txBody>
      </p:sp>
      <p:sp>
        <p:nvSpPr>
          <p:cNvPr id="4100" name="Rectangle 4"/>
          <p:cNvSpPr>
            <a:spLocks noGrp="1" noChangeArrowheads="1"/>
          </p:cNvSpPr>
          <p:nvPr>
            <p:ph type="body" idx="1"/>
          </p:nvPr>
        </p:nvSpPr>
        <p:spPr>
          <a:xfrm>
            <a:off x="635000" y="1828800"/>
            <a:ext cx="11722100" cy="7099300"/>
          </a:xfrm>
          <a:ln/>
        </p:spPr>
        <p:txBody>
          <a:bodyPr lIns="50800" tIns="50800" rIns="40639" bIns="50800"/>
          <a:lstStyle/>
          <a:p>
            <a:pPr marL="331788" indent="-330200">
              <a:lnSpc>
                <a:spcPct val="90000"/>
              </a:lnSpc>
              <a:spcBef>
                <a:spcPct val="0"/>
              </a:spcBef>
              <a:buClr>
                <a:srgbClr val="176D89"/>
              </a:buClr>
              <a:buFont typeface="Times" charset="0"/>
              <a:buChar char="•"/>
            </a:pPr>
            <a:r>
              <a:rPr lang="ja-JP" altLang="en-US" sz="1700" dirty="0">
                <a:latin typeface="Arial"/>
                <a:cs typeface="Verdana" charset="0"/>
                <a:sym typeface="Verdana" charset="0"/>
              </a:rPr>
              <a:t>“</a:t>
            </a:r>
            <a:r>
              <a:rPr lang="en-US" sz="1700" dirty="0">
                <a:latin typeface="Verdana" charset="0"/>
                <a:cs typeface="Verdana" charset="0"/>
                <a:sym typeface="Verdana" charset="0"/>
              </a:rPr>
              <a:t>I acknowledge that participation in this meeting is subject to the OGF Intellectual Property Policy.</a:t>
            </a:r>
            <a:r>
              <a:rPr lang="ja-JP" altLang="en-US" sz="1700" dirty="0">
                <a:latin typeface="Arial"/>
                <a:cs typeface="Verdana" charset="0"/>
                <a:sym typeface="Verdana" charset="0"/>
              </a:rPr>
              <a:t>”</a:t>
            </a:r>
            <a:endParaRPr lang="en-US" sz="1700" dirty="0">
              <a:latin typeface="Verdana" charset="0"/>
              <a:sym typeface="Verdana" charset="0"/>
            </a:endParaRPr>
          </a:p>
          <a:p>
            <a:pPr marL="331788" indent="-330200">
              <a:lnSpc>
                <a:spcPct val="90000"/>
              </a:lnSpc>
              <a:spcBef>
                <a:spcPts val="600"/>
              </a:spcBef>
              <a:buClr>
                <a:srgbClr val="176D89"/>
              </a:buClr>
              <a:buFont typeface="Times" charset="0"/>
              <a:buChar char="•"/>
            </a:pPr>
            <a:r>
              <a:rPr lang="en-US" sz="1700" dirty="0">
                <a:latin typeface="Verdana" charset="0"/>
                <a:cs typeface="Verdana" charset="0"/>
                <a:sym typeface="Verdana" charset="0"/>
              </a:rPr>
              <a:t>Intellectual Property Notices Note Well:  </a:t>
            </a:r>
            <a:r>
              <a:rPr lang="en-US" sz="1700" dirty="0">
                <a:solidFill>
                  <a:srgbClr val="444444"/>
                </a:solidFill>
                <a:latin typeface="Verdana" charset="0"/>
                <a:cs typeface="Verdana" charset="0"/>
                <a:sym typeface="Verdana" charset="0"/>
              </a:rPr>
              <a:t>All statements related to the activities of the OGF and addressed to the OGF are subject to all provisions of Appendix B of GFD-C.1, which grants to the OGF and its participants certain licenses and rights in such statements. Such statements include verbal statements in OGF meetings, as well as written and electronic communications made at any time or place, which are addressed to:</a:t>
            </a:r>
            <a:endParaRPr lang="en-US" sz="1700" dirty="0">
              <a:solidFill>
                <a:srgbClr val="444444"/>
              </a:solidFill>
              <a:latin typeface="Verdana" charset="0"/>
              <a:sym typeface="Verdana" charset="0"/>
            </a:endParaRPr>
          </a:p>
          <a:p>
            <a:pPr marL="1131888" lvl="2" indent="-228600">
              <a:lnSpc>
                <a:spcPct val="90000"/>
              </a:lnSpc>
              <a:spcBef>
                <a:spcPts val="600"/>
              </a:spcBef>
              <a:buFont typeface="Verdana" charset="0"/>
              <a:buChar char="•"/>
            </a:pPr>
            <a:r>
              <a:rPr lang="en-US" sz="1400" dirty="0">
                <a:solidFill>
                  <a:srgbClr val="444444"/>
                </a:solidFill>
                <a:latin typeface="Verdana" charset="0"/>
                <a:cs typeface="Verdana" charset="0"/>
                <a:sym typeface="Verdana" charset="0"/>
              </a:rPr>
              <a:t>the OGF plenary session, </a:t>
            </a:r>
            <a:endParaRPr lang="en-US" sz="1400" dirty="0">
              <a:solidFill>
                <a:srgbClr val="444444"/>
              </a:solidFill>
              <a:latin typeface="Verdana" charset="0"/>
              <a:sym typeface="Verdana" charset="0"/>
            </a:endParaRPr>
          </a:p>
          <a:p>
            <a:pPr marL="1131888" lvl="2" indent="-228600">
              <a:lnSpc>
                <a:spcPct val="90000"/>
              </a:lnSpc>
              <a:spcBef>
                <a:spcPts val="600"/>
              </a:spcBef>
              <a:buFont typeface="Verdana" charset="0"/>
              <a:buChar char="•"/>
            </a:pPr>
            <a:r>
              <a:rPr lang="en-US" sz="1400" dirty="0">
                <a:solidFill>
                  <a:srgbClr val="444444"/>
                </a:solidFill>
                <a:latin typeface="Verdana" charset="0"/>
                <a:cs typeface="Verdana" charset="0"/>
                <a:sym typeface="Verdana" charset="0"/>
              </a:rPr>
              <a:t>any OGF working group or portion thereof, </a:t>
            </a:r>
            <a:endParaRPr lang="en-US" sz="1400" dirty="0">
              <a:solidFill>
                <a:srgbClr val="444444"/>
              </a:solidFill>
              <a:latin typeface="Verdana" charset="0"/>
              <a:sym typeface="Verdana" charset="0"/>
            </a:endParaRPr>
          </a:p>
          <a:p>
            <a:pPr marL="1131888" lvl="2" indent="-228600">
              <a:lnSpc>
                <a:spcPct val="90000"/>
              </a:lnSpc>
              <a:spcBef>
                <a:spcPts val="600"/>
              </a:spcBef>
              <a:buFont typeface="Verdana" charset="0"/>
              <a:buChar char="•"/>
            </a:pPr>
            <a:r>
              <a:rPr lang="en-US" sz="1400" dirty="0">
                <a:solidFill>
                  <a:srgbClr val="444444"/>
                </a:solidFill>
                <a:latin typeface="Verdana" charset="0"/>
                <a:cs typeface="Verdana" charset="0"/>
                <a:sym typeface="Verdana" charset="0"/>
              </a:rPr>
              <a:t>the OGF Board of Directors, the GFSG, or any member thereof on behalf of the OGF, </a:t>
            </a:r>
            <a:endParaRPr lang="en-US" sz="1400" dirty="0">
              <a:solidFill>
                <a:srgbClr val="444444"/>
              </a:solidFill>
              <a:latin typeface="Verdana" charset="0"/>
              <a:sym typeface="Verdana" charset="0"/>
            </a:endParaRPr>
          </a:p>
          <a:p>
            <a:pPr marL="1131888" lvl="2" indent="-228600">
              <a:lnSpc>
                <a:spcPct val="90000"/>
              </a:lnSpc>
              <a:spcBef>
                <a:spcPts val="600"/>
              </a:spcBef>
              <a:buFont typeface="Verdana" charset="0"/>
              <a:buChar char="•"/>
            </a:pPr>
            <a:r>
              <a:rPr lang="en-US" sz="1400" dirty="0">
                <a:solidFill>
                  <a:srgbClr val="444444"/>
                </a:solidFill>
                <a:latin typeface="Verdana" charset="0"/>
                <a:cs typeface="Verdana" charset="0"/>
                <a:sym typeface="Verdana" charset="0"/>
              </a:rPr>
              <a:t>the ADCOM, or any member thereof on behalf of the ADCOM, </a:t>
            </a:r>
            <a:endParaRPr lang="en-US" sz="1400" dirty="0">
              <a:solidFill>
                <a:srgbClr val="444444"/>
              </a:solidFill>
              <a:latin typeface="Verdana" charset="0"/>
              <a:sym typeface="Verdana" charset="0"/>
            </a:endParaRPr>
          </a:p>
          <a:p>
            <a:pPr marL="1131888" lvl="2" indent="-228600">
              <a:lnSpc>
                <a:spcPct val="90000"/>
              </a:lnSpc>
              <a:spcBef>
                <a:spcPts val="600"/>
              </a:spcBef>
              <a:buFont typeface="Verdana" charset="0"/>
              <a:buChar char="•"/>
            </a:pPr>
            <a:r>
              <a:rPr lang="en-US" sz="1400" dirty="0">
                <a:solidFill>
                  <a:srgbClr val="444444"/>
                </a:solidFill>
                <a:latin typeface="Verdana" charset="0"/>
                <a:cs typeface="Verdana" charset="0"/>
                <a:sym typeface="Verdana" charset="0"/>
              </a:rPr>
              <a:t>any OGF mailing list, including any group list, or any other list functioning under OGF auspices, </a:t>
            </a:r>
            <a:endParaRPr lang="en-US" sz="1400" dirty="0">
              <a:solidFill>
                <a:srgbClr val="444444"/>
              </a:solidFill>
              <a:latin typeface="Verdana" charset="0"/>
              <a:sym typeface="Verdana" charset="0"/>
            </a:endParaRPr>
          </a:p>
          <a:p>
            <a:pPr marL="1131888" lvl="2" indent="-228600">
              <a:lnSpc>
                <a:spcPct val="90000"/>
              </a:lnSpc>
              <a:spcBef>
                <a:spcPts val="600"/>
              </a:spcBef>
              <a:buFont typeface="Verdana" charset="0"/>
              <a:buChar char="•"/>
            </a:pPr>
            <a:r>
              <a:rPr lang="en-US" sz="1400" dirty="0">
                <a:solidFill>
                  <a:srgbClr val="444444"/>
                </a:solidFill>
                <a:latin typeface="Verdana" charset="0"/>
                <a:cs typeface="Verdana" charset="0"/>
                <a:sym typeface="Verdana" charset="0"/>
              </a:rPr>
              <a:t>the OGF Editor or the document authoring and review process </a:t>
            </a:r>
            <a:endParaRPr lang="en-US" sz="1400" dirty="0">
              <a:solidFill>
                <a:srgbClr val="444444"/>
              </a:solidFill>
              <a:latin typeface="Verdana" charset="0"/>
              <a:sym typeface="Verdana" charset="0"/>
            </a:endParaRPr>
          </a:p>
          <a:p>
            <a:pPr marL="331788" indent="-330200">
              <a:lnSpc>
                <a:spcPct val="90000"/>
              </a:lnSpc>
              <a:spcBef>
                <a:spcPts val="600"/>
              </a:spcBef>
              <a:buClr>
                <a:srgbClr val="176D89"/>
              </a:buClr>
              <a:buFont typeface="Times" charset="0"/>
              <a:buChar char="•"/>
            </a:pPr>
            <a:r>
              <a:rPr lang="en-US" sz="1700" dirty="0">
                <a:solidFill>
                  <a:srgbClr val="444444"/>
                </a:solidFill>
                <a:latin typeface="Verdana" charset="0"/>
                <a:cs typeface="Verdana" charset="0"/>
                <a:sym typeface="Verdana" charset="0"/>
              </a:rPr>
              <a:t>Statements made outside of a OGF meeting, mailing list or other function, that are clearly not intended to be input to an OGF activity, group or function, are not subject to these provisions.</a:t>
            </a:r>
            <a:endParaRPr lang="en-US" sz="1700" dirty="0">
              <a:solidFill>
                <a:srgbClr val="444444"/>
              </a:solidFill>
              <a:latin typeface="Verdana" charset="0"/>
              <a:sym typeface="Verdana" charset="0"/>
            </a:endParaRPr>
          </a:p>
          <a:p>
            <a:pPr marL="331788" indent="-330200">
              <a:lnSpc>
                <a:spcPct val="90000"/>
              </a:lnSpc>
              <a:spcBef>
                <a:spcPts val="600"/>
              </a:spcBef>
              <a:buClr>
                <a:srgbClr val="176D89"/>
              </a:buClr>
              <a:buFont typeface="Times" charset="0"/>
              <a:buChar char="•"/>
            </a:pPr>
            <a:r>
              <a:rPr lang="en-US" sz="1700" dirty="0">
                <a:solidFill>
                  <a:srgbClr val="444444"/>
                </a:solidFill>
                <a:latin typeface="Verdana" charset="0"/>
                <a:cs typeface="Verdana" charset="0"/>
                <a:sym typeface="Verdana" charset="0"/>
              </a:rPr>
              <a:t>Excerpt from Appendix B of GFD-C.1: </a:t>
            </a:r>
            <a:r>
              <a:rPr lang="ja-JP" altLang="en-US" sz="1700" dirty="0">
                <a:solidFill>
                  <a:srgbClr val="444444"/>
                </a:solidFill>
                <a:latin typeface="Arial"/>
                <a:cs typeface="Verdana" charset="0"/>
                <a:sym typeface="Verdana" charset="0"/>
              </a:rPr>
              <a:t>”</a:t>
            </a:r>
            <a:r>
              <a:rPr lang="en-US" sz="1700" dirty="0">
                <a:solidFill>
                  <a:srgbClr val="444444"/>
                </a:solidFill>
                <a:latin typeface="Verdana" charset="0"/>
                <a:cs typeface="Verdana" charset="0"/>
                <a:sym typeface="Verdana" charset="0"/>
              </a:rPr>
              <a:t>Where the OGF knows of rights, or claimed rights, the OGF secretariat shall attempt to obtain from the claimant of such rights, a written assurance that upon approval by the GFSG of the relevant OGF document(s), any party will be able to obtain the right to implement, use and distribute the technology or works when implementing, using or distributing technology based upon the specific specification(s) under openly specified, reasonable, non-discriminatory terms. The working group or research group proposing the use of the technology with respect to which the proprietary rights are claimed may assist the OGF secretariat in this effort. The results of this procedure shall not affect advancement of document, except that the GFSG may defer approval where a delay may facilitate the obtaining of such assurances. The results will, however, be recorded by the OGF Secretariat, and made available. The GFSG may also direct that a summary of the results be included in any GFD published containing the specification.</a:t>
            </a:r>
            <a:r>
              <a:rPr lang="ja-JP" altLang="en-US" sz="1700" dirty="0">
                <a:solidFill>
                  <a:srgbClr val="444444"/>
                </a:solidFill>
                <a:latin typeface="Arial"/>
                <a:cs typeface="Verdana" charset="0"/>
                <a:sym typeface="Verdana" charset="0"/>
              </a:rPr>
              <a:t>”</a:t>
            </a:r>
            <a:endParaRPr lang="en-US" sz="3700" dirty="0"/>
          </a:p>
          <a:p>
            <a:pPr marL="331788" indent="-330200">
              <a:lnSpc>
                <a:spcPct val="90000"/>
              </a:lnSpc>
              <a:spcBef>
                <a:spcPts val="600"/>
              </a:spcBef>
              <a:buClr>
                <a:srgbClr val="176D89"/>
              </a:buClr>
              <a:buFont typeface="Times" charset="0"/>
              <a:buChar char="•"/>
            </a:pPr>
            <a:r>
              <a:rPr lang="en-US" sz="1700" dirty="0">
                <a:latin typeface="Verdana" charset="0"/>
                <a:cs typeface="Verdana" charset="0"/>
                <a:sym typeface="Verdana" charset="0"/>
              </a:rPr>
              <a:t>OGF Intellectual Property Policies are adapted from the IETF Intellectual Property Policies that support the Internet Standards Process.</a:t>
            </a:r>
            <a:endParaRPr lang="en-US" sz="1700" dirty="0">
              <a:latin typeface="Verdana" charset="0"/>
              <a:sym typeface="Verdana"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F7F652D5-9E92-274A-8833-25A5A3C6ECC7}" type="slidenum">
              <a:rPr lang="en-US"/>
              <a:pPr/>
              <a:t>3</a:t>
            </a:fld>
            <a:endParaRPr lang="en-US"/>
          </a:p>
        </p:txBody>
      </p:sp>
      <p:sp>
        <p:nvSpPr>
          <p:cNvPr id="5121" name="Rectangle 1"/>
          <p:cNvSpPr>
            <a:spLocks/>
          </p:cNvSpPr>
          <p:nvPr/>
        </p:nvSpPr>
        <p:spPr bwMode="auto">
          <a:xfrm>
            <a:off x="0" y="1516063"/>
            <a:ext cx="13003213" cy="107950"/>
          </a:xfrm>
          <a:prstGeom prst="rect">
            <a:avLst/>
          </a:prstGeom>
          <a:solidFill>
            <a:schemeClr val="accent1"/>
          </a:solid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5122" name="Rectangle 2"/>
          <p:cNvSpPr>
            <a:spLocks/>
          </p:cNvSpPr>
          <p:nvPr/>
        </p:nvSpPr>
        <p:spPr bwMode="auto">
          <a:xfrm>
            <a:off x="1408113" y="9205913"/>
            <a:ext cx="19685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63500" tIns="63500" rIns="130000" bIns="63500"/>
          <a:lstStyle/>
          <a:p>
            <a:pPr marL="1588" algn="l">
              <a:spcBef>
                <a:spcPts val="600"/>
              </a:spcBef>
            </a:pPr>
            <a:r>
              <a:rPr lang="en-US" sz="1100" dirty="0">
                <a:solidFill>
                  <a:schemeClr val="tx1"/>
                </a:solidFill>
                <a:latin typeface="Arial" charset="0"/>
                <a:ea typeface="ＭＳ Ｐゴシック" charset="0"/>
                <a:cs typeface="Arial" charset="0"/>
                <a:sym typeface="Arial" charset="0"/>
              </a:rPr>
              <a:t>© </a:t>
            </a:r>
            <a:r>
              <a:rPr lang="en-US" sz="1100" dirty="0" smtClean="0">
                <a:solidFill>
                  <a:schemeClr val="tx1"/>
                </a:solidFill>
                <a:latin typeface="Arial" charset="0"/>
                <a:ea typeface="ＭＳ Ｐゴシック" charset="0"/>
                <a:cs typeface="Arial" charset="0"/>
                <a:sym typeface="Arial" charset="0"/>
              </a:rPr>
              <a:t>2013 </a:t>
            </a:r>
            <a:r>
              <a:rPr lang="en-US" sz="1100" dirty="0">
                <a:solidFill>
                  <a:schemeClr val="tx1"/>
                </a:solidFill>
                <a:latin typeface="Arial" charset="0"/>
                <a:ea typeface="ＭＳ Ｐゴシック" charset="0"/>
                <a:cs typeface="Arial" charset="0"/>
                <a:sym typeface="Arial" charset="0"/>
              </a:rPr>
              <a:t>Open Grid Forum</a:t>
            </a:r>
          </a:p>
        </p:txBody>
      </p:sp>
      <p:sp>
        <p:nvSpPr>
          <p:cNvPr id="5123" name="Rectangle 3"/>
          <p:cNvSpPr>
            <a:spLocks noGrp="1" noChangeArrowheads="1"/>
          </p:cNvSpPr>
          <p:nvPr>
            <p:ph type="title"/>
          </p:nvPr>
        </p:nvSpPr>
        <p:spPr>
          <a:ln/>
        </p:spPr>
        <p:txBody>
          <a:bodyPr rIns="196500"/>
          <a:lstStyle/>
          <a:p>
            <a:pPr marL="65088"/>
            <a:r>
              <a:rPr lang="en-US" dirty="0" smtClean="0"/>
              <a:t>Federated Security Landscape</a:t>
            </a:r>
            <a:endParaRPr lang="en-US" dirty="0"/>
          </a:p>
        </p:txBody>
      </p:sp>
      <p:sp>
        <p:nvSpPr>
          <p:cNvPr id="5124" name="Rectangle 4"/>
          <p:cNvSpPr>
            <a:spLocks noGrp="1" noChangeArrowheads="1"/>
          </p:cNvSpPr>
          <p:nvPr>
            <p:ph type="body" idx="1"/>
          </p:nvPr>
        </p:nvSpPr>
        <p:spPr>
          <a:ln/>
        </p:spPr>
        <p:txBody>
          <a:bodyPr rIns="196500"/>
          <a:lstStyle/>
          <a:p>
            <a:pPr marL="552450"/>
            <a:r>
              <a:rPr lang="en-US" dirty="0" smtClean="0"/>
              <a:t>How do we build infrastructures which make use of federated identity management?</a:t>
            </a:r>
          </a:p>
          <a:p>
            <a:pPr marL="552450"/>
            <a:r>
              <a:rPr lang="en-US" dirty="0" smtClean="0"/>
              <a:t>How do we build federations?</a:t>
            </a:r>
          </a:p>
          <a:p>
            <a:pPr marL="552450"/>
            <a:r>
              <a:rPr lang="en-US" dirty="0" smtClean="0"/>
              <a:t>Are there toolkits? </a:t>
            </a:r>
          </a:p>
          <a:p>
            <a:pPr marL="1120775" lvl="1"/>
            <a:r>
              <a:rPr lang="en-US" dirty="0" smtClean="0"/>
              <a:t>What can they provide</a:t>
            </a:r>
          </a:p>
          <a:p>
            <a:pPr marL="1120775" lvl="1"/>
            <a:r>
              <a:rPr lang="en-US" dirty="0"/>
              <a:t>W</a:t>
            </a:r>
            <a:r>
              <a:rPr lang="en-US" dirty="0" smtClean="0"/>
              <a:t>hat are their limitations?</a:t>
            </a:r>
          </a:p>
          <a:p>
            <a:pPr marL="552450"/>
            <a:r>
              <a:rPr lang="en-US" dirty="0" smtClean="0"/>
              <a:t>What is the role of interoperation?</a:t>
            </a:r>
          </a:p>
          <a:p>
            <a:pPr marL="552450"/>
            <a:r>
              <a:rPr lang="en-US" dirty="0" smtClean="0"/>
              <a:t>What are the needs which need addressing?</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 for today</a:t>
            </a:r>
            <a:endParaRPr lang="en-GB" dirty="0"/>
          </a:p>
        </p:txBody>
      </p:sp>
      <p:sp>
        <p:nvSpPr>
          <p:cNvPr id="3" name="Content Placeholder 2"/>
          <p:cNvSpPr>
            <a:spLocks noGrp="1"/>
          </p:cNvSpPr>
          <p:nvPr>
            <p:ph idx="1"/>
          </p:nvPr>
        </p:nvSpPr>
        <p:spPr/>
        <p:txBody>
          <a:bodyPr/>
          <a:lstStyle/>
          <a:p>
            <a:r>
              <a:rPr lang="en-GB" dirty="0" smtClean="0"/>
              <a:t>Steve Brewer, Jeremy Frey: </a:t>
            </a:r>
            <a:r>
              <a:rPr lang="en-GB" dirty="0" err="1" smtClean="0"/>
              <a:t>ITaaU</a:t>
            </a:r>
            <a:endParaRPr lang="en-GB" dirty="0" smtClean="0"/>
          </a:p>
          <a:p>
            <a:r>
              <a:rPr lang="en-GB" dirty="0" smtClean="0"/>
              <a:t>Jens Jensen: </a:t>
            </a:r>
            <a:r>
              <a:rPr lang="en-GB" dirty="0" err="1" smtClean="0"/>
              <a:t>ConSec</a:t>
            </a:r>
            <a:r>
              <a:rPr lang="en-GB" dirty="0" smtClean="0"/>
              <a:t> – Implementing Security with Contrail and EUDAT</a:t>
            </a:r>
          </a:p>
          <a:p>
            <a:r>
              <a:rPr lang="en-GB" dirty="0" err="1" smtClean="0"/>
              <a:t>SARoNGS</a:t>
            </a:r>
            <a:r>
              <a:rPr lang="en-GB" dirty="0" smtClean="0"/>
              <a:t> discussion? – Mike Jones</a:t>
            </a:r>
          </a:p>
          <a:p>
            <a:r>
              <a:rPr lang="en-GB" dirty="0" smtClean="0"/>
              <a:t>David Chadwick: </a:t>
            </a:r>
            <a:r>
              <a:rPr lang="en-GB" dirty="0" err="1" smtClean="0"/>
              <a:t>Moonshot</a:t>
            </a:r>
            <a:r>
              <a:rPr lang="en-GB" dirty="0" smtClean="0"/>
              <a:t> for </a:t>
            </a:r>
            <a:r>
              <a:rPr lang="en-GB" dirty="0" err="1" smtClean="0"/>
              <a:t>OpenStack</a:t>
            </a:r>
            <a:endParaRPr lang="en-GB" dirty="0" smtClean="0"/>
          </a:p>
          <a:p>
            <a:r>
              <a:rPr lang="en-GB" dirty="0" smtClean="0"/>
              <a:t>Time for discussion?</a:t>
            </a:r>
            <a:endParaRPr lang="en-GB" dirty="0"/>
          </a:p>
        </p:txBody>
      </p:sp>
      <p:sp>
        <p:nvSpPr>
          <p:cNvPr id="4" name="Slide Number Placeholder 3"/>
          <p:cNvSpPr>
            <a:spLocks noGrp="1"/>
          </p:cNvSpPr>
          <p:nvPr>
            <p:ph type="sldNum" sz="quarter" idx="10"/>
          </p:nvPr>
        </p:nvSpPr>
        <p:spPr/>
        <p:txBody>
          <a:bodyPr/>
          <a:lstStyle/>
          <a:p>
            <a:fld id="{731D35AC-D386-F149-BA9C-E4637C2D9592}" type="slidenum">
              <a:rPr lang="en-US" smtClean="0"/>
              <a:pPr/>
              <a:t>4</a:t>
            </a:fld>
            <a:endParaRPr lang="en-US"/>
          </a:p>
        </p:txBody>
      </p:sp>
    </p:spTree>
    <p:extLst>
      <p:ext uri="{BB962C8B-B14F-4D97-AF65-F5344CB8AC3E}">
        <p14:creationId xmlns:p14="http://schemas.microsoft.com/office/powerpoint/2010/main" val="61402808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81EB6E63-A71F-9742-84D7-3197DF3FA3B1}" type="slidenum">
              <a:rPr lang="en-US"/>
              <a:pPr/>
              <a:t>5</a:t>
            </a:fld>
            <a:endParaRPr lang="en-US"/>
          </a:p>
        </p:txBody>
      </p:sp>
      <p:sp>
        <p:nvSpPr>
          <p:cNvPr id="6145" name="Rectangle 1"/>
          <p:cNvSpPr>
            <a:spLocks/>
          </p:cNvSpPr>
          <p:nvPr/>
        </p:nvSpPr>
        <p:spPr bwMode="auto">
          <a:xfrm>
            <a:off x="0" y="1516063"/>
            <a:ext cx="13003213" cy="107950"/>
          </a:xfrm>
          <a:prstGeom prst="rect">
            <a:avLst/>
          </a:prstGeom>
          <a:solidFill>
            <a:schemeClr val="accent1"/>
          </a:solidFill>
          <a:ln>
            <a:noFill/>
          </a:ln>
          <a:extLst>
            <a:ext uri="{91240B29-F687-4F45-9708-019B960494DF}">
              <a14:hiddenLine xmlns:a14="http://schemas.microsoft.com/office/drawing/2010/main" w="9525" cap="flat">
                <a:solidFill>
                  <a:schemeClr val="tx1"/>
                </a:solidFill>
                <a:miter lim="800000"/>
                <a:headEnd type="none" w="med" len="med"/>
                <a:tailEnd type="none" w="med" len="med"/>
              </a14:hiddenLine>
            </a:ext>
          </a:extLst>
        </p:spPr>
        <p:txBody>
          <a:bodyPr lIns="0" tIns="0" rIns="0" bIns="0"/>
          <a:lstStyle/>
          <a:p>
            <a:endParaRPr lang="en-US"/>
          </a:p>
        </p:txBody>
      </p:sp>
      <p:sp>
        <p:nvSpPr>
          <p:cNvPr id="6146" name="Rectangle 2"/>
          <p:cNvSpPr>
            <a:spLocks/>
          </p:cNvSpPr>
          <p:nvPr/>
        </p:nvSpPr>
        <p:spPr bwMode="auto">
          <a:xfrm>
            <a:off x="1408113" y="9205913"/>
            <a:ext cx="19685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63500" tIns="63500" rIns="130000" bIns="63500"/>
          <a:lstStyle/>
          <a:p>
            <a:pPr marL="1588" algn="l">
              <a:spcBef>
                <a:spcPts val="600"/>
              </a:spcBef>
            </a:pPr>
            <a:r>
              <a:rPr lang="en-US" sz="1100" dirty="0">
                <a:solidFill>
                  <a:schemeClr val="tx1"/>
                </a:solidFill>
                <a:latin typeface="Arial" charset="0"/>
                <a:ea typeface="ＭＳ Ｐゴシック" charset="0"/>
                <a:cs typeface="Arial" charset="0"/>
                <a:sym typeface="Arial" charset="0"/>
              </a:rPr>
              <a:t>© </a:t>
            </a:r>
            <a:r>
              <a:rPr lang="en-US" sz="1100" dirty="0" smtClean="0">
                <a:solidFill>
                  <a:schemeClr val="tx1"/>
                </a:solidFill>
                <a:latin typeface="Arial" charset="0"/>
                <a:ea typeface="ＭＳ Ｐゴシック" charset="0"/>
                <a:cs typeface="Arial" charset="0"/>
                <a:sym typeface="Arial" charset="0"/>
              </a:rPr>
              <a:t>2013 </a:t>
            </a:r>
            <a:r>
              <a:rPr lang="en-US" sz="1100" dirty="0">
                <a:solidFill>
                  <a:schemeClr val="tx1"/>
                </a:solidFill>
                <a:latin typeface="Arial" charset="0"/>
                <a:ea typeface="ＭＳ Ｐゴシック" charset="0"/>
                <a:cs typeface="Arial" charset="0"/>
                <a:sym typeface="Arial" charset="0"/>
              </a:rPr>
              <a:t>Open Grid Forum</a:t>
            </a:r>
          </a:p>
        </p:txBody>
      </p:sp>
      <p:sp>
        <p:nvSpPr>
          <p:cNvPr id="6147" name="Rectangle 3"/>
          <p:cNvSpPr>
            <a:spLocks noGrp="1" noChangeArrowheads="1"/>
          </p:cNvSpPr>
          <p:nvPr>
            <p:ph type="title"/>
          </p:nvPr>
        </p:nvSpPr>
        <p:spPr>
          <a:ln/>
        </p:spPr>
        <p:txBody>
          <a:bodyPr rIns="196500"/>
          <a:lstStyle/>
          <a:p>
            <a:pPr marL="65088"/>
            <a:r>
              <a:rPr lang="en-US"/>
              <a:t>Full OGF Copyright Statement</a:t>
            </a:r>
          </a:p>
        </p:txBody>
      </p:sp>
      <p:sp>
        <p:nvSpPr>
          <p:cNvPr id="6148" name="Rectangle 4"/>
          <p:cNvSpPr>
            <a:spLocks noGrp="1" noChangeArrowheads="1"/>
          </p:cNvSpPr>
          <p:nvPr>
            <p:ph type="body" idx="1"/>
          </p:nvPr>
        </p:nvSpPr>
        <p:spPr>
          <a:xfrm>
            <a:off x="760413" y="1898650"/>
            <a:ext cx="11468100" cy="7277100"/>
          </a:xfrm>
          <a:ln/>
        </p:spPr>
        <p:txBody>
          <a:bodyPr rIns="196500"/>
          <a:lstStyle/>
          <a:p>
            <a:pPr>
              <a:lnSpc>
                <a:spcPct val="90000"/>
              </a:lnSpc>
              <a:spcBef>
                <a:spcPct val="0"/>
              </a:spcBef>
            </a:pPr>
            <a:r>
              <a:rPr lang="en-US" sz="2400" dirty="0"/>
              <a:t>Copyright </a:t>
            </a:r>
            <a:r>
              <a:rPr lang="en-US" sz="2400" dirty="0" smtClean="0"/>
              <a:t> © 2013 Open </a:t>
            </a:r>
            <a:r>
              <a:rPr lang="en-US" sz="2400" dirty="0"/>
              <a:t>Grid </a:t>
            </a:r>
            <a:r>
              <a:rPr lang="en-US" sz="2400" dirty="0" smtClean="0"/>
              <a:t>Forum. </a:t>
            </a:r>
            <a:r>
              <a:rPr lang="en-US" sz="2400" dirty="0"/>
              <a:t>All Rights Reserved. </a:t>
            </a:r>
          </a:p>
          <a:p>
            <a:pPr>
              <a:lnSpc>
                <a:spcPct val="90000"/>
              </a:lnSpc>
            </a:pPr>
            <a:endParaRPr lang="en-US" sz="2400" dirty="0"/>
          </a:p>
          <a:p>
            <a:pPr>
              <a:lnSpc>
                <a:spcPct val="90000"/>
              </a:lnSpc>
            </a:pPr>
            <a:r>
              <a:rPr lang="en-US" sz="2400" dirty="0"/>
              <a:t>This document and translations of it may be copied and furnished to others, and derivative works that comment on or otherwise explain it or assist in its implementation may be prepared, copied, published and distributed, in whole or in part, without restriction of any kind, provided that the above copyright notice and this paragraph are included as references to the derived portions on all such copies and derivative works. The published OGF document from which such works are derived, however, may not be modified in any way, such as by removing the copyright notice or references to the OGF or other organizations, except as needed for the purpose of developing new or updated OGF documents in conformance with the procedures defined in the OGF Document Process, or as required to translate it into languages other than English. OGF, with the approval of its board, may remove this restriction for inclusion of OGF document content for the purpose of producing standards in cooperation with other international standards bodies. </a:t>
            </a:r>
          </a:p>
          <a:p>
            <a:pPr>
              <a:lnSpc>
                <a:spcPct val="90000"/>
              </a:lnSpc>
            </a:pPr>
            <a:endParaRPr lang="en-US" sz="2400" dirty="0"/>
          </a:p>
          <a:p>
            <a:pPr>
              <a:lnSpc>
                <a:spcPct val="90000"/>
              </a:lnSpc>
            </a:pPr>
            <a:r>
              <a:rPr lang="en-US" sz="2400" dirty="0"/>
              <a:t>The limited permissions granted above are perpetual and will not be revoked by the OGF or its successors or assignees.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 Title Slide">
  <a:themeElements>
    <a:clrScheme name="">
      <a:dk1>
        <a:srgbClr val="000000"/>
      </a:dk1>
      <a:lt1>
        <a:srgbClr val="FFFFFF"/>
      </a:lt1>
      <a:dk2>
        <a:srgbClr val="000000"/>
      </a:dk2>
      <a:lt2>
        <a:srgbClr val="808080"/>
      </a:lt2>
      <a:accent1>
        <a:srgbClr val="5DAD41"/>
      </a:accent1>
      <a:accent2>
        <a:srgbClr val="333399"/>
      </a:accent2>
      <a:accent3>
        <a:srgbClr val="FFFFFF"/>
      </a:accent3>
      <a:accent4>
        <a:srgbClr val="000000"/>
      </a:accent4>
      <a:accent5>
        <a:srgbClr val="B6D3B0"/>
      </a:accent5>
      <a:accent6>
        <a:srgbClr val="2D2D8A"/>
      </a:accent6>
      <a:hlink>
        <a:srgbClr val="009999"/>
      </a:hlink>
      <a:folHlink>
        <a:srgbClr val="99CC00"/>
      </a:folHlink>
    </a:clrScheme>
    <a:fontScheme name="Default - Title Slide">
      <a:majorFont>
        <a:latin typeface="Arial Bold"/>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8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8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white">
  <a:themeElements>
    <a:clrScheme name="">
      <a:dk1>
        <a:srgbClr val="000000"/>
      </a:dk1>
      <a:lt1>
        <a:srgbClr val="FFFFFF"/>
      </a:lt1>
      <a:dk2>
        <a:srgbClr val="000000"/>
      </a:dk2>
      <a:lt2>
        <a:srgbClr val="808080"/>
      </a:lt2>
      <a:accent1>
        <a:srgbClr val="5DAD41"/>
      </a:accent1>
      <a:accent2>
        <a:srgbClr val="333399"/>
      </a:accent2>
      <a:accent3>
        <a:srgbClr val="FFFFFF"/>
      </a:accent3>
      <a:accent4>
        <a:srgbClr val="000000"/>
      </a:accent4>
      <a:accent5>
        <a:srgbClr val="B6D3B0"/>
      </a:accent5>
      <a:accent6>
        <a:srgbClr val="2D2D8A"/>
      </a:accent6>
      <a:hlink>
        <a:srgbClr val="009999"/>
      </a:hlink>
      <a:folHlink>
        <a:srgbClr val="99CC00"/>
      </a:folHlink>
    </a:clrScheme>
    <a:fontScheme name="Title &amp; Bullets white">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8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8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1546</TotalTime>
  <Pages>0</Pages>
  <Words>757</Words>
  <Characters>0</Characters>
  <Application>Microsoft Office PowerPoint</Application>
  <PresentationFormat>Custom</PresentationFormat>
  <Lines>0</Lines>
  <Paragraphs>43</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Default - Title Slide</vt:lpstr>
      <vt:lpstr>Title &amp; Bullets white</vt:lpstr>
      <vt:lpstr>OGF Working Group Sessions  Security Area – FEDSEC</vt:lpstr>
      <vt:lpstr>OGF IPR Policies Apply</vt:lpstr>
      <vt:lpstr>Federated Security Landscape</vt:lpstr>
      <vt:lpstr>Agenda for today</vt:lpstr>
      <vt:lpstr>Full OGF Copyright Statement</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OGF Presentation Template  2012</dc:title>
  <dc:creator>Jensen, Jens (STFC,RAL,SC)</dc:creator>
  <dc:description>Copyright (c) 2012 Open Grid Forum</dc:description>
  <cp:lastModifiedBy>Jensen, Jens (STFC,RAL,SC)</cp:lastModifiedBy>
  <cp:revision>13</cp:revision>
  <dcterms:modified xsi:type="dcterms:W3CDTF">2014-01-16T14:50:43Z</dcterms:modified>
</cp:coreProperties>
</file>